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294" r:id="rId5"/>
    <p:sldId id="290" r:id="rId6"/>
    <p:sldId id="291" r:id="rId7"/>
    <p:sldId id="292" r:id="rId8"/>
    <p:sldId id="296" r:id="rId9"/>
    <p:sldId id="297" r:id="rId10"/>
    <p:sldId id="288" r:id="rId11"/>
    <p:sldId id="289" r:id="rId12"/>
    <p:sldId id="257" r:id="rId13"/>
    <p:sldId id="258" r:id="rId14"/>
    <p:sldId id="259" r:id="rId15"/>
    <p:sldId id="260" r:id="rId16"/>
    <p:sldId id="265" r:id="rId17"/>
    <p:sldId id="285" r:id="rId18"/>
    <p:sldId id="263" r:id="rId19"/>
    <p:sldId id="267" r:id="rId20"/>
    <p:sldId id="266" r:id="rId21"/>
    <p:sldId id="268" r:id="rId22"/>
    <p:sldId id="269" r:id="rId23"/>
    <p:sldId id="264" r:id="rId24"/>
    <p:sldId id="272" r:id="rId25"/>
    <p:sldId id="273" r:id="rId26"/>
    <p:sldId id="270" r:id="rId27"/>
    <p:sldId id="271" r:id="rId28"/>
    <p:sldId id="274" r:id="rId29"/>
    <p:sldId id="275" r:id="rId30"/>
    <p:sldId id="276" r:id="rId31"/>
    <p:sldId id="281" r:id="rId32"/>
    <p:sldId id="277" r:id="rId33"/>
    <p:sldId id="278" r:id="rId34"/>
    <p:sldId id="279" r:id="rId35"/>
    <p:sldId id="284" r:id="rId36"/>
    <p:sldId id="280" r:id="rId37"/>
    <p:sldId id="286" r:id="rId38"/>
    <p:sldId id="282" r:id="rId39"/>
    <p:sldId id="283" r:id="rId40"/>
    <p:sldId id="28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4" dt="2025-03-26T14:38:38.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55"/>
    <p:restoredTop sz="94628"/>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custSel addSld modSld">
      <pc:chgData name="Laura Dee" userId="56408c15-faee-4e5d-9e69-ea7ba61b2b59" providerId="ADAL" clId="{BC8F3249-BBA5-2B4E-9FDC-F0499C646620}" dt="2025-03-26T14:38:56.520" v="97" actId="680"/>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4:38:50.892" v="95" actId="1076"/>
        <pc:sldMkLst>
          <pc:docMk/>
          <pc:sldMk cId="1017324804" sldId="291"/>
        </pc:sldMkLst>
        <pc:picChg chg="add mod">
          <ac:chgData name="Laura Dee" userId="56408c15-faee-4e5d-9e69-ea7ba61b2b59" providerId="ADAL" clId="{BC8F3249-BBA5-2B4E-9FDC-F0499C646620}" dt="2025-03-26T14:38:50.892" v="95"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14T20:27:57.989" v="34" actId="14100"/>
        <pc:sldMkLst>
          <pc:docMk/>
          <pc:sldMk cId="385844654" sldId="292"/>
        </pc:sldMkLst>
        <pc:picChg chg="add mod">
          <ac:chgData name="Laura Dee" userId="56408c15-faee-4e5d-9e69-ea7ba61b2b59" providerId="ADAL" clId="{BC8F3249-BBA5-2B4E-9FDC-F0499C646620}" dt="2025-03-14T20:27:57.989" v="34" actId="14100"/>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26T14:36:28.274" v="90"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26T14:36:28.274" v="90"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26T14:38:39.498" v="93" actId="1076"/>
        <pc:sldMkLst>
          <pc:docMk/>
          <pc:sldMk cId="3602544957" sldId="295"/>
        </pc:sldMkLst>
        <pc:picChg chg="add mod">
          <ac:chgData name="Laura Dee" userId="56408c15-faee-4e5d-9e69-ea7ba61b2b59" providerId="ADAL" clId="{BC8F3249-BBA5-2B4E-9FDC-F0499C646620}" dt="2025-03-26T14:38:39.498" v="93" actId="1076"/>
          <ac:picMkLst>
            <pc:docMk/>
            <pc:sldMk cId="3602544957" sldId="295"/>
            <ac:picMk id="4" creationId="{51070839-0010-BC19-2EDB-CE90409B91F2}"/>
          </ac:picMkLst>
        </pc:picChg>
      </pc:sldChg>
      <pc:sldChg chg="new">
        <pc:chgData name="Laura Dee" userId="56408c15-faee-4e5d-9e69-ea7ba61b2b59" providerId="ADAL" clId="{BC8F3249-BBA5-2B4E-9FDC-F0499C646620}" dt="2025-03-26T14:38:56.508" v="96" actId="680"/>
        <pc:sldMkLst>
          <pc:docMk/>
          <pc:sldMk cId="600723618" sldId="296"/>
        </pc:sldMkLst>
      </pc:sldChg>
      <pc:sldChg chg="new">
        <pc:chgData name="Laura Dee" userId="56408c15-faee-4e5d-9e69-ea7ba61b2b59" providerId="ADAL" clId="{BC8F3249-BBA5-2B4E-9FDC-F0499C646620}" dt="2025-03-26T14:38:56.520" v="97" actId="680"/>
        <pc:sldMkLst>
          <pc:docMk/>
          <pc:sldMk cId="1706015046" sldId="29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939" y="-185530"/>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1704190" y="551433"/>
            <a:ext cx="7772400" cy="4507248"/>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714375" y="97664"/>
            <a:ext cx="10763250" cy="5269740"/>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1486217" y="228600"/>
            <a:ext cx="10386060" cy="6491288"/>
          </a:xfrm>
        </p:spPr>
      </p:pic>
    </p:spTree>
    <p:extLst>
      <p:ext uri="{BB962C8B-B14F-4D97-AF65-F5344CB8AC3E}">
        <p14:creationId xmlns:p14="http://schemas.microsoft.com/office/powerpoint/2010/main" val="385844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0072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06015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9947</TotalTime>
  <Words>261</Words>
  <Application>Microsoft Macintosh PowerPoint</Application>
  <PresentationFormat>Widescreen</PresentationFormat>
  <Paragraphs>35</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Aptos</vt:lpstr>
      <vt:lpstr>Aptos Display</vt:lpstr>
      <vt:lpstr>Arial</vt:lpstr>
      <vt:lpstr>Office Theme</vt:lpstr>
      <vt:lpstr>BCCA figures</vt:lpstr>
      <vt:lpstr>Data % to report</vt:lpstr>
      <vt:lpstr>PowerPoint Presentation</vt:lpstr>
      <vt:lpstr>Multiple flows</vt:lpstr>
      <vt:lpstr>PowerPoint Presentation</vt:lpstr>
      <vt:lpstr>PowerPoint Presentation</vt:lpstr>
      <vt:lpstr>PowerPoint Presentation</vt:lpstr>
      <vt:lpstr>PowerPoint Presentation</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2025-03-26T14:38:58Z</dcterms:modified>
</cp:coreProperties>
</file>